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63" r:id="rId5"/>
    <p:sldId id="259" r:id="rId6"/>
    <p:sldId id="260" r:id="rId7"/>
  </p:sldIdLst>
  <p:sldSz cx="12192000" cy="6858000"/>
  <p:notesSz cx="6858000" cy="9144000"/>
  <p:embeddedFontLst>
    <p:embeddedFont>
      <p:font typeface="Open Sans" panose="020B0606030504020204" pitchFamily="3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NA6KFEIvy3gA8DfEWRBxWvkR5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50163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5861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6711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beb5dc92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beb5dc92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3213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beb5dc92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beb5dc92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121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beb5dc9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13beb5dc9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82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beb5dc92f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13beb5dc92f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4192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879896" y="2605176"/>
            <a:ext cx="1026543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“The Turtle Hunter” </a:t>
            </a:r>
            <a:endParaRPr sz="6000" b="0" i="0" u="none" strike="noStrike" cap="none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Game</a:t>
            </a:r>
            <a:endParaRPr sz="6000" b="0" i="0" u="none" strike="noStrike" cap="none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506599" y="274766"/>
            <a:ext cx="7983220" cy="75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4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</a:t>
            </a:r>
            <a:r>
              <a:rPr lang="en-US" sz="4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endParaRPr sz="4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90" name="Google Shape;90;p2"/>
          <p:cNvSpPr txBox="1"/>
          <p:nvPr/>
        </p:nvSpPr>
        <p:spPr>
          <a:xfrm>
            <a:off x="175939" y="6440945"/>
            <a:ext cx="153035" cy="218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53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1295400"/>
            <a:ext cx="4114800" cy="4396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86542" y="1832490"/>
            <a:ext cx="752918" cy="162394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 flipH="1">
            <a:off x="7772400" y="1673615"/>
            <a:ext cx="194958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Prey-turtle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 flipH="1">
            <a:off x="7778500" y="2286000"/>
            <a:ext cx="28194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Player-turtle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  <p:sp>
        <p:nvSpPr>
          <p:cNvPr id="95" name="Google Shape;95;p2"/>
          <p:cNvSpPr txBox="1"/>
          <p:nvPr/>
        </p:nvSpPr>
        <p:spPr>
          <a:xfrm flipH="1">
            <a:off x="7778500" y="2902433"/>
            <a:ext cx="2895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Hunter-turtle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506599" y="1066165"/>
            <a:ext cx="9983470" cy="636"/>
          </a:xfrm>
          <a:custGeom>
            <a:avLst/>
            <a:gdLst/>
            <a:ahLst/>
            <a:cxnLst/>
            <a:rect l="l" t="t" r="r" b="b"/>
            <a:pathLst>
              <a:path w="9983470" h="634" extrusionOk="0">
                <a:moveTo>
                  <a:pt x="0" y="0"/>
                </a:moveTo>
                <a:lnTo>
                  <a:pt x="9983165" y="360"/>
                </a:lnTo>
              </a:path>
            </a:pathLst>
          </a:custGeom>
          <a:noFill/>
          <a:ln w="1260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beb5dc92f_0_27"/>
          <p:cNvSpPr txBox="1">
            <a:spLocks noGrp="1"/>
          </p:cNvSpPr>
          <p:nvPr>
            <p:ph type="body" idx="1"/>
          </p:nvPr>
        </p:nvSpPr>
        <p:spPr>
          <a:xfrm>
            <a:off x="16038300" y="1486800"/>
            <a:ext cx="4064100" cy="3857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Calculate the velocity 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Publish the velocity to hunter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Kill player, if the hunter in its “area”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Close the game when the player was killed</a:t>
            </a:r>
            <a:endParaRPr sz="2010"/>
          </a:p>
        </p:txBody>
      </p:sp>
      <p:sp>
        <p:nvSpPr>
          <p:cNvPr id="106" name="Google Shape;106;g13beb5dc92f_0_27"/>
          <p:cNvSpPr txBox="1">
            <a:spLocks noGrp="1"/>
          </p:cNvSpPr>
          <p:nvPr>
            <p:ph type="body" idx="1"/>
          </p:nvPr>
        </p:nvSpPr>
        <p:spPr>
          <a:xfrm>
            <a:off x="20330300" y="1331125"/>
            <a:ext cx="4064100" cy="478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Randomly place preys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Kill the prey, if the player in its “area”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Create another prey when the previous was caught 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Count the turtles killed by the player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Count the game time</a:t>
            </a:r>
            <a:endParaRPr sz="2010"/>
          </a:p>
        </p:txBody>
      </p:sp>
      <p:sp>
        <p:nvSpPr>
          <p:cNvPr id="114" name="Google Shape;114;g13beb5dc92f_0_27"/>
          <p:cNvSpPr txBox="1"/>
          <p:nvPr/>
        </p:nvSpPr>
        <p:spPr>
          <a:xfrm>
            <a:off x="175939" y="6440945"/>
            <a:ext cx="153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53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19;g13beb5dc92f_0_49"/>
          <p:cNvSpPr txBox="1">
            <a:spLocks/>
          </p:cNvSpPr>
          <p:nvPr/>
        </p:nvSpPr>
        <p:spPr>
          <a:xfrm>
            <a:off x="506599" y="228600"/>
            <a:ext cx="7983300" cy="8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lnSpc>
                <a:spcPct val="100000"/>
              </a:lnSpc>
              <a:buSzPts val="5400"/>
            </a:pPr>
            <a:r>
              <a:rPr lang="en-US" sz="5400" dirty="0" smtClean="0"/>
              <a:t>Approach</a:t>
            </a:r>
            <a:endParaRPr lang="en-US" sz="5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" name="Google Shape;121;g13beb5dc92f_0_49"/>
          <p:cNvSpPr/>
          <p:nvPr/>
        </p:nvSpPr>
        <p:spPr>
          <a:xfrm>
            <a:off x="506599" y="1066165"/>
            <a:ext cx="9983470" cy="636"/>
          </a:xfrm>
          <a:custGeom>
            <a:avLst/>
            <a:gdLst/>
            <a:ahLst/>
            <a:cxnLst/>
            <a:rect l="l" t="t" r="r" b="b"/>
            <a:pathLst>
              <a:path w="9983470" h="634" extrusionOk="0">
                <a:moveTo>
                  <a:pt x="0" y="0"/>
                </a:moveTo>
                <a:lnTo>
                  <a:pt x="9983165" y="360"/>
                </a:lnTo>
              </a:path>
            </a:pathLst>
          </a:custGeom>
          <a:noFill/>
          <a:ln w="1260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2" y="1350961"/>
            <a:ext cx="11392347" cy="3326142"/>
          </a:xfrm>
          <a:prstGeom prst="rect">
            <a:avLst/>
          </a:prstGeom>
        </p:spPr>
      </p:pic>
      <p:pic>
        <p:nvPicPr>
          <p:cNvPr id="30" name="Google Shape;9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742" y="3720559"/>
            <a:ext cx="752918" cy="162394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93;p2"/>
          <p:cNvSpPr txBox="1"/>
          <p:nvPr/>
        </p:nvSpPr>
        <p:spPr>
          <a:xfrm flipH="1">
            <a:off x="1371600" y="3561684"/>
            <a:ext cx="194958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Prey-turtle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  <p:sp>
        <p:nvSpPr>
          <p:cNvPr id="32" name="Google Shape;94;p2"/>
          <p:cNvSpPr txBox="1"/>
          <p:nvPr/>
        </p:nvSpPr>
        <p:spPr>
          <a:xfrm flipH="1">
            <a:off x="1377700" y="4174069"/>
            <a:ext cx="28194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Player-turtle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  <p:sp>
        <p:nvSpPr>
          <p:cNvPr id="33" name="Google Shape;95;p2"/>
          <p:cNvSpPr txBox="1"/>
          <p:nvPr/>
        </p:nvSpPr>
        <p:spPr>
          <a:xfrm flipH="1">
            <a:off x="1377700" y="4790502"/>
            <a:ext cx="2895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Hunter-turtle</a:t>
            </a:r>
            <a:endParaRPr sz="280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88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beb5dc92f_0_27"/>
          <p:cNvSpPr/>
          <p:nvPr/>
        </p:nvSpPr>
        <p:spPr>
          <a:xfrm>
            <a:off x="309450" y="2161800"/>
            <a:ext cx="3857700" cy="1853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13beb5dc92f_0_27"/>
          <p:cNvSpPr txBox="1">
            <a:spLocks noGrp="1"/>
          </p:cNvSpPr>
          <p:nvPr>
            <p:ph type="body" idx="1"/>
          </p:nvPr>
        </p:nvSpPr>
        <p:spPr>
          <a:xfrm>
            <a:off x="309450" y="2251162"/>
            <a:ext cx="3857700" cy="177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Kill the initial turtle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Delete turtle drawings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player turtle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Make a launch file 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5" name="Google Shape;105;g13beb5dc92f_0_27"/>
          <p:cNvSpPr txBox="1">
            <a:spLocks noGrp="1"/>
          </p:cNvSpPr>
          <p:nvPr>
            <p:ph type="body" idx="1"/>
          </p:nvPr>
        </p:nvSpPr>
        <p:spPr>
          <a:xfrm>
            <a:off x="16038300" y="1486800"/>
            <a:ext cx="4064100" cy="3857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Calculate the velocity 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Publish the velocity to hunter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Kill player, if the hunter in its “area”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Close the game when the player was killed</a:t>
            </a:r>
            <a:endParaRPr sz="2010"/>
          </a:p>
        </p:txBody>
      </p:sp>
      <p:sp>
        <p:nvSpPr>
          <p:cNvPr id="106" name="Google Shape;106;g13beb5dc92f_0_27"/>
          <p:cNvSpPr txBox="1">
            <a:spLocks noGrp="1"/>
          </p:cNvSpPr>
          <p:nvPr>
            <p:ph type="body" idx="1"/>
          </p:nvPr>
        </p:nvSpPr>
        <p:spPr>
          <a:xfrm>
            <a:off x="20330300" y="1331125"/>
            <a:ext cx="4064100" cy="478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Randomly place preys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Kill the prey, if the player in its “area”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Create another prey when the previous was caught 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Count the turtles killed by the player</a:t>
            </a:r>
            <a:endParaRPr sz="201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/>
              <a:t>Count the game time</a:t>
            </a:r>
            <a:endParaRPr sz="2010"/>
          </a:p>
        </p:txBody>
      </p:sp>
      <p:sp>
        <p:nvSpPr>
          <p:cNvPr id="107" name="Google Shape;107;g13beb5dc92f_0_27"/>
          <p:cNvSpPr txBox="1"/>
          <p:nvPr/>
        </p:nvSpPr>
        <p:spPr>
          <a:xfrm>
            <a:off x="133301" y="1605520"/>
            <a:ext cx="4209998" cy="65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1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Build the environment</a:t>
            </a:r>
            <a:endParaRPr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8" name="Google Shape;108;g13beb5dc92f_0_27"/>
          <p:cNvSpPr/>
          <p:nvPr/>
        </p:nvSpPr>
        <p:spPr>
          <a:xfrm>
            <a:off x="8024850" y="2161800"/>
            <a:ext cx="3857700" cy="1853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3beb5dc92f_0_27"/>
          <p:cNvSpPr txBox="1">
            <a:spLocks noGrp="1"/>
          </p:cNvSpPr>
          <p:nvPr>
            <p:ph type="body" idx="1"/>
          </p:nvPr>
        </p:nvSpPr>
        <p:spPr>
          <a:xfrm>
            <a:off x="8024850" y="2137669"/>
            <a:ext cx="3857700" cy="1628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Randomly place preys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Kill it, if the player in its “area”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another prey when the previous was caught 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 killed turtles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0" name="Google Shape;110;g13beb5dc92f_0_27"/>
          <p:cNvSpPr txBox="1"/>
          <p:nvPr/>
        </p:nvSpPr>
        <p:spPr>
          <a:xfrm>
            <a:off x="8024850" y="1605520"/>
            <a:ext cx="3857700" cy="65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1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Create prey-turtle</a:t>
            </a:r>
            <a:endParaRPr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1" name="Google Shape;111;g13beb5dc92f_0_27"/>
          <p:cNvSpPr txBox="1"/>
          <p:nvPr/>
        </p:nvSpPr>
        <p:spPr>
          <a:xfrm>
            <a:off x="4167150" y="3719495"/>
            <a:ext cx="3857700" cy="65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1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Create hunter-turtle</a:t>
            </a:r>
            <a:endParaRPr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2" name="Google Shape;112;g13beb5dc92f_0_27"/>
          <p:cNvSpPr/>
          <p:nvPr/>
        </p:nvSpPr>
        <p:spPr>
          <a:xfrm>
            <a:off x="4167150" y="4275775"/>
            <a:ext cx="3857700" cy="17775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13beb5dc92f_0_27"/>
          <p:cNvSpPr txBox="1">
            <a:spLocks noGrp="1"/>
          </p:cNvSpPr>
          <p:nvPr>
            <p:ph type="body" idx="1"/>
          </p:nvPr>
        </p:nvSpPr>
        <p:spPr>
          <a:xfrm>
            <a:off x="4167150" y="4211305"/>
            <a:ext cx="3857700" cy="177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Calculate the velocity 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Publish the velocity to hunter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Kill player, if the hunter in its “area”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358"/>
              <a:buNone/>
            </a:pPr>
            <a:r>
              <a:rPr lang="en-US" sz="201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Close the game at the end</a:t>
            </a:r>
            <a:endParaRPr sz="201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4" name="Google Shape;114;g13beb5dc92f_0_27"/>
          <p:cNvSpPr txBox="1"/>
          <p:nvPr/>
        </p:nvSpPr>
        <p:spPr>
          <a:xfrm>
            <a:off x="175939" y="6440945"/>
            <a:ext cx="153000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53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19;g13beb5dc92f_0_49"/>
          <p:cNvSpPr txBox="1">
            <a:spLocks/>
          </p:cNvSpPr>
          <p:nvPr/>
        </p:nvSpPr>
        <p:spPr>
          <a:xfrm>
            <a:off x="506599" y="274806"/>
            <a:ext cx="7983300" cy="75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lnSpc>
                <a:spcPct val="100000"/>
              </a:lnSpc>
              <a:buSzPts val="5400"/>
            </a:pPr>
            <a:r>
              <a:rPr lang="en-US" sz="4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Completed tasks</a:t>
            </a:r>
            <a:endParaRPr lang="en-US" sz="4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20" name="Google Shape;121;g13beb5dc92f_0_49"/>
          <p:cNvSpPr/>
          <p:nvPr/>
        </p:nvSpPr>
        <p:spPr>
          <a:xfrm>
            <a:off x="506599" y="1066165"/>
            <a:ext cx="9983470" cy="636"/>
          </a:xfrm>
          <a:custGeom>
            <a:avLst/>
            <a:gdLst/>
            <a:ahLst/>
            <a:cxnLst/>
            <a:rect l="l" t="t" r="r" b="b"/>
            <a:pathLst>
              <a:path w="9983470" h="634" extrusionOk="0">
                <a:moveTo>
                  <a:pt x="0" y="0"/>
                </a:moveTo>
                <a:lnTo>
                  <a:pt x="9983165" y="360"/>
                </a:lnTo>
              </a:path>
            </a:pathLst>
          </a:custGeom>
          <a:noFill/>
          <a:ln w="1260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664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beb5dc92f_0_49"/>
          <p:cNvSpPr txBox="1">
            <a:spLocks noGrp="1"/>
          </p:cNvSpPr>
          <p:nvPr>
            <p:ph type="title"/>
          </p:nvPr>
        </p:nvSpPr>
        <p:spPr>
          <a:xfrm>
            <a:off x="506599" y="228600"/>
            <a:ext cx="7983300" cy="8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dirty="0"/>
              <a:t>Video demonstration</a:t>
            </a:r>
            <a:endParaRPr sz="5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g13beb5dc92f_0_49"/>
          <p:cNvSpPr txBox="1"/>
          <p:nvPr/>
        </p:nvSpPr>
        <p:spPr>
          <a:xfrm>
            <a:off x="175939" y="6440945"/>
            <a:ext cx="153000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53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lt1"/>
                </a:solidFill>
              </a:rPr>
              <a:t>5</a:t>
            </a:r>
            <a:endParaRPr sz="1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13beb5dc92f_0_49"/>
          <p:cNvSpPr/>
          <p:nvPr/>
        </p:nvSpPr>
        <p:spPr>
          <a:xfrm>
            <a:off x="506599" y="1066165"/>
            <a:ext cx="9983470" cy="636"/>
          </a:xfrm>
          <a:custGeom>
            <a:avLst/>
            <a:gdLst/>
            <a:ahLst/>
            <a:cxnLst/>
            <a:rect l="l" t="t" r="r" b="b"/>
            <a:pathLst>
              <a:path w="9983470" h="634" extrusionOk="0">
                <a:moveTo>
                  <a:pt x="0" y="0"/>
                </a:moveTo>
                <a:lnTo>
                  <a:pt x="9983165" y="360"/>
                </a:lnTo>
              </a:path>
            </a:pathLst>
          </a:custGeom>
          <a:noFill/>
          <a:ln w="1260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Demo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9846" b="20230"/>
          <a:stretch/>
        </p:blipFill>
        <p:spPr>
          <a:xfrm>
            <a:off x="175938" y="1534160"/>
            <a:ext cx="11785601" cy="3972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beb5dc92f_0_65"/>
          <p:cNvSpPr txBox="1">
            <a:spLocks noGrp="1"/>
          </p:cNvSpPr>
          <p:nvPr>
            <p:ph type="title"/>
          </p:nvPr>
        </p:nvSpPr>
        <p:spPr>
          <a:xfrm>
            <a:off x="506599" y="228600"/>
            <a:ext cx="7983300" cy="8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dirty="0" smtClean="0"/>
              <a:t>Lessons learnt</a:t>
            </a:r>
            <a:endParaRPr sz="5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g13beb5dc92f_0_65"/>
          <p:cNvSpPr txBox="1"/>
          <p:nvPr/>
        </p:nvSpPr>
        <p:spPr>
          <a:xfrm>
            <a:off x="175939" y="6440945"/>
            <a:ext cx="153000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53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1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13beb5dc92f_0_65"/>
          <p:cNvSpPr/>
          <p:nvPr/>
        </p:nvSpPr>
        <p:spPr>
          <a:xfrm>
            <a:off x="506599" y="1066165"/>
            <a:ext cx="9983470" cy="636"/>
          </a:xfrm>
          <a:custGeom>
            <a:avLst/>
            <a:gdLst/>
            <a:ahLst/>
            <a:cxnLst/>
            <a:rect l="l" t="t" r="r" b="b"/>
            <a:pathLst>
              <a:path w="9983470" h="634" extrusionOk="0">
                <a:moveTo>
                  <a:pt x="0" y="0"/>
                </a:moveTo>
                <a:lnTo>
                  <a:pt x="9983165" y="360"/>
                </a:lnTo>
              </a:path>
            </a:pathLst>
          </a:custGeom>
          <a:noFill/>
          <a:ln w="12600" cap="flat" cmpd="sng">
            <a:solidFill>
              <a:srgbClr val="01002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13beb5dc92f_0_65"/>
          <p:cNvSpPr txBox="1"/>
          <p:nvPr/>
        </p:nvSpPr>
        <p:spPr>
          <a:xfrm>
            <a:off x="602750" y="1366250"/>
            <a:ext cx="11284450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Improved our skills in working with </a:t>
            </a:r>
            <a:r>
              <a:rPr lang="en-US" sz="2400" dirty="0" err="1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turtlesim</a:t>
            </a: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Improved our skills in working with </a:t>
            </a:r>
            <a:r>
              <a:rPr lang="en-US" sz="2400" dirty="0" err="1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ros</a:t>
            </a: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how to create controller </a:t>
            </a:r>
            <a:r>
              <a:rPr lang="en-US" sz="240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for the turtle</a:t>
            </a: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;</a:t>
            </a:r>
            <a:endParaRPr lang="en-US" sz="2400" dirty="0" smtClean="0">
              <a:solidFill>
                <a:srgbClr val="01002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</a:t>
            </a:r>
            <a:r>
              <a:rPr lang="en-US" sz="2400" dirty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how to change the velocity </a:t>
            </a: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depending on position</a:t>
            </a:r>
            <a:r>
              <a:rPr lang="en-US" sz="2400" dirty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s</a:t>
            </a: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how to terminate the process through launch file;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how to change drawing parameters of the turtle (color, width, etc.);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how to make system delay;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Learned how to randomize numbers in chosen interval;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Issues with spawning custom turtles without killing the initial one</a:t>
            </a:r>
            <a:r>
              <a:rPr lang="ru-RU" sz="2400" dirty="0">
                <a:solidFill>
                  <a:srgbClr val="01002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.</a:t>
            </a:r>
            <a:endParaRPr lang="en-US" sz="1600" dirty="0" smtClean="0">
              <a:solidFill>
                <a:srgbClr val="01002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306</Words>
  <Application>Microsoft Office PowerPoint</Application>
  <PresentationFormat>Широкоэкранный</PresentationFormat>
  <Paragraphs>64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Open Sans</vt:lpstr>
      <vt:lpstr>Calibri</vt:lpstr>
      <vt:lpstr>Times New Roman</vt:lpstr>
      <vt:lpstr>Arial</vt:lpstr>
      <vt:lpstr>Тема Office</vt:lpstr>
      <vt:lpstr>Презентация PowerPoint</vt:lpstr>
      <vt:lpstr>Idea</vt:lpstr>
      <vt:lpstr>Презентация PowerPoint</vt:lpstr>
      <vt:lpstr>Презентация PowerPoint</vt:lpstr>
      <vt:lpstr>Video demonstration</vt:lpstr>
      <vt:lpstr>Lessons learnt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13</cp:revision>
  <dcterms:created xsi:type="dcterms:W3CDTF">2022-07-03T07:20:23Z</dcterms:created>
  <dcterms:modified xsi:type="dcterms:W3CDTF">2022-07-12T06:27:31Z</dcterms:modified>
</cp:coreProperties>
</file>